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97" r:id="rId4"/>
  </p:sldMasterIdLst>
  <p:notesMasterIdLst>
    <p:notesMasterId r:id="rId9"/>
  </p:notesMasterIdLst>
  <p:handoutMasterIdLst>
    <p:handoutMasterId r:id="rId10"/>
  </p:handoutMasterIdLst>
  <p:sldIdLst>
    <p:sldId id="284" r:id="rId5"/>
    <p:sldId id="267" r:id="rId6"/>
    <p:sldId id="297" r:id="rId7"/>
    <p:sldId id="406" r:id="rId8"/>
  </p:sldIdLst>
  <p:sldSz cx="12192000" cy="6858000"/>
  <p:notesSz cx="6858000" cy="9144000"/>
  <p:embeddedFontLst>
    <p:embeddedFont>
      <p:font typeface="Ericsson Hilda" panose="00000500000000000000" pitchFamily="2" charset="0"/>
      <p:regular r:id="rId11"/>
      <p:bold r:id="rId12"/>
      <p:italic r:id="rId13"/>
      <p:boldItalic r:id="rId14"/>
    </p:embeddedFont>
    <p:embeddedFont>
      <p:font typeface="Ericsson Hilda Light" panose="00000400000000000000" pitchFamily="2" charset="0"/>
      <p:regular r:id="rId15"/>
      <p:bold r:id="rId16"/>
      <p:italic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Sofie Olänge" initials="AO" lastIdx="5" clrIdx="0">
    <p:extLst>
      <p:ext uri="{19B8F6BF-5375-455C-9EA6-DF929625EA0E}">
        <p15:presenceInfo xmlns:p15="http://schemas.microsoft.com/office/powerpoint/2012/main" userId="S-1-5-21-1538607324-3213881460-940295383-4413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9EEFF"/>
    <a:srgbClr val="5DB5FF"/>
    <a:srgbClr val="0B9256"/>
    <a:srgbClr val="C9E6FF"/>
    <a:srgbClr val="FF3232"/>
    <a:srgbClr val="242424"/>
    <a:srgbClr val="0A14D2"/>
    <a:srgbClr val="767676"/>
    <a:srgbClr val="DCA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2" autoAdjust="0"/>
    <p:restoredTop sz="95459" autoAdjust="0"/>
  </p:normalViewPr>
  <p:slideViewPr>
    <p:cSldViewPr>
      <p:cViewPr varScale="1">
        <p:scale>
          <a:sx n="85" d="100"/>
          <a:sy n="85" d="100"/>
        </p:scale>
        <p:origin x="116" y="56"/>
      </p:cViewPr>
      <p:guideLst/>
    </p:cSldViewPr>
  </p:slideViewPr>
  <p:outlineViewPr>
    <p:cViewPr>
      <p:scale>
        <a:sx n="33" d="100"/>
        <a:sy n="33" d="100"/>
      </p:scale>
      <p:origin x="0" y="-1912"/>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121" d="100"/>
          <a:sy n="121" d="100"/>
        </p:scale>
        <p:origin x="4938"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font" Target="fonts/font6.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font" Target="fonts/font5.fntdata"/><Relationship Id="rId10" Type="http://schemas.openxmlformats.org/officeDocument/2006/relationships/handoutMaster" Target="handoutMasters/handoutMaster1.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font" Target="fonts/font4.fntdata"/><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2018-03-09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2018-03-09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2018-03-09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1C5E21EF-F1E4-4E10-AD74-BF251EEED1A9}" type="slidenum">
              <a:rPr lang="en-US" smtClean="0"/>
              <a:t>1</a:t>
            </a:fld>
            <a:endParaRPr lang="en-US" dirty="0"/>
          </a:p>
        </p:txBody>
      </p:sp>
    </p:spTree>
    <p:extLst>
      <p:ext uri="{BB962C8B-B14F-4D97-AF65-F5344CB8AC3E}">
        <p14:creationId xmlns:p14="http://schemas.microsoft.com/office/powerpoint/2010/main" val="2770412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2018-03-09 </a:t>
            </a:r>
          </a:p>
        </p:txBody>
      </p:sp>
      <p:sp>
        <p:nvSpPr>
          <p:cNvPr id="5" name="Slide Number Placeholder 4"/>
          <p:cNvSpPr>
            <a:spLocks noGrp="1"/>
          </p:cNvSpPr>
          <p:nvPr>
            <p:ph type="sldNum" sz="quarter" idx="11"/>
          </p:nvPr>
        </p:nvSpPr>
        <p:spPr/>
        <p:txBody>
          <a:bodyPr/>
          <a:lstStyle/>
          <a:p>
            <a:fld id="{AB1F9581-AA90-4D8C-99F6-C10286C2C433}" type="slidenum">
              <a:rPr lang="en-US" smtClean="0"/>
              <a:t>2</a:t>
            </a:fld>
            <a:endParaRPr lang="en-US"/>
          </a:p>
        </p:txBody>
      </p:sp>
      <p:sp>
        <p:nvSpPr>
          <p:cNvPr id="6" name="Header Placeholder 5"/>
          <p:cNvSpPr>
            <a:spLocks noGrp="1"/>
          </p:cNvSpPr>
          <p:nvPr>
            <p:ph type="hdr" sz="quarter" idx="12"/>
          </p:nvPr>
        </p:nvSpPr>
        <p:spPr/>
        <p:txBody>
          <a:bodyPr/>
          <a:lstStyle/>
          <a:p>
            <a:r>
              <a:rPr lang="nb-NO"/>
              <a:t> </a:t>
            </a:r>
            <a:endParaRPr lang="en-US"/>
          </a:p>
        </p:txBody>
      </p:sp>
      <p:sp>
        <p:nvSpPr>
          <p:cNvPr id="7" name="Footer Placeholder 6"/>
          <p:cNvSpPr>
            <a:spLocks noGrp="1"/>
          </p:cNvSpPr>
          <p:nvPr>
            <p:ph type="ftr" sz="quarter" idx="13"/>
          </p:nvPr>
        </p:nvSpPr>
        <p:spPr/>
        <p:txBody>
          <a:bodyPr/>
          <a:lstStyle/>
          <a:p>
            <a:r>
              <a:rPr lang="en-US"/>
              <a:t> </a:t>
            </a:r>
          </a:p>
        </p:txBody>
      </p:sp>
    </p:spTree>
    <p:extLst>
      <p:ext uri="{BB962C8B-B14F-4D97-AF65-F5344CB8AC3E}">
        <p14:creationId xmlns:p14="http://schemas.microsoft.com/office/powerpoint/2010/main" val="224983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100"/>
          </a:p>
        </p:txBody>
      </p:sp>
      <p:sp>
        <p:nvSpPr>
          <p:cNvPr id="4" name="Date Placeholder 3"/>
          <p:cNvSpPr>
            <a:spLocks noGrp="1"/>
          </p:cNvSpPr>
          <p:nvPr>
            <p:ph type="dt" sz="quarter" idx="1"/>
          </p:nvPr>
        </p:nvSpPr>
        <p:spPr/>
        <p:txBody>
          <a:bodyPr/>
          <a:lstStyle/>
          <a:p>
            <a:pPr>
              <a:defRPr/>
            </a:pPr>
            <a:r>
              <a:rPr lang="en-US">
                <a:solidFill>
                  <a:prstClr val="black"/>
                </a:solidFill>
              </a:rPr>
              <a:t>2018-03-09 </a:t>
            </a:r>
            <a:endParaRPr lang="en-US" dirty="0">
              <a:solidFill>
                <a:prstClr val="black"/>
              </a:solidFill>
            </a:endParaRPr>
          </a:p>
        </p:txBody>
      </p:sp>
      <p:sp>
        <p:nvSpPr>
          <p:cNvPr id="26629"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MS PGothic" pitchFamily="34" charset="-128"/>
              </a:defRPr>
            </a:lvl1pPr>
            <a:lvl2pPr marL="751860" indent="-289177" eaLnBrk="0" hangingPunct="0">
              <a:defRPr sz="2000">
                <a:solidFill>
                  <a:schemeClr val="tx1"/>
                </a:solidFill>
                <a:latin typeface="Arial" charset="0"/>
                <a:ea typeface="MS PGothic" pitchFamily="34" charset="-128"/>
              </a:defRPr>
            </a:lvl2pPr>
            <a:lvl3pPr marL="1156707" indent="-231341" eaLnBrk="0" hangingPunct="0">
              <a:defRPr sz="2000">
                <a:solidFill>
                  <a:schemeClr val="tx1"/>
                </a:solidFill>
                <a:latin typeface="Arial" charset="0"/>
                <a:ea typeface="MS PGothic" pitchFamily="34" charset="-128"/>
              </a:defRPr>
            </a:lvl3pPr>
            <a:lvl4pPr marL="1619389" indent="-231341" eaLnBrk="0" hangingPunct="0">
              <a:defRPr sz="2000">
                <a:solidFill>
                  <a:schemeClr val="tx1"/>
                </a:solidFill>
                <a:latin typeface="Arial" charset="0"/>
                <a:ea typeface="MS PGothic" pitchFamily="34" charset="-128"/>
              </a:defRPr>
            </a:lvl4pPr>
            <a:lvl5pPr marL="2082073" indent="-231341" eaLnBrk="0" hangingPunct="0">
              <a:defRPr sz="2000">
                <a:solidFill>
                  <a:schemeClr val="tx1"/>
                </a:solidFill>
                <a:latin typeface="Arial" charset="0"/>
                <a:ea typeface="MS PGothic" pitchFamily="34" charset="-128"/>
              </a:defRPr>
            </a:lvl5pPr>
            <a:lvl6pPr marL="2544756" indent="-231341" eaLnBrk="0" fontAlgn="base" hangingPunct="0">
              <a:spcBef>
                <a:spcPct val="0"/>
              </a:spcBef>
              <a:spcAft>
                <a:spcPct val="0"/>
              </a:spcAft>
              <a:defRPr sz="2000">
                <a:solidFill>
                  <a:schemeClr val="tx1"/>
                </a:solidFill>
                <a:latin typeface="Arial" charset="0"/>
                <a:ea typeface="MS PGothic" pitchFamily="34" charset="-128"/>
              </a:defRPr>
            </a:lvl6pPr>
            <a:lvl7pPr marL="3007439" indent="-231341" eaLnBrk="0" fontAlgn="base" hangingPunct="0">
              <a:spcBef>
                <a:spcPct val="0"/>
              </a:spcBef>
              <a:spcAft>
                <a:spcPct val="0"/>
              </a:spcAft>
              <a:defRPr sz="2000">
                <a:solidFill>
                  <a:schemeClr val="tx1"/>
                </a:solidFill>
                <a:latin typeface="Arial" charset="0"/>
                <a:ea typeface="MS PGothic" pitchFamily="34" charset="-128"/>
              </a:defRPr>
            </a:lvl7pPr>
            <a:lvl8pPr marL="3470122" indent="-231341" eaLnBrk="0" fontAlgn="base" hangingPunct="0">
              <a:spcBef>
                <a:spcPct val="0"/>
              </a:spcBef>
              <a:spcAft>
                <a:spcPct val="0"/>
              </a:spcAft>
              <a:defRPr sz="2000">
                <a:solidFill>
                  <a:schemeClr val="tx1"/>
                </a:solidFill>
                <a:latin typeface="Arial" charset="0"/>
                <a:ea typeface="MS PGothic" pitchFamily="34" charset="-128"/>
              </a:defRPr>
            </a:lvl8pPr>
            <a:lvl9pPr marL="3932804" indent="-231341" eaLnBrk="0" fontAlgn="base" hangingPunct="0">
              <a:spcBef>
                <a:spcPct val="0"/>
              </a:spcBef>
              <a:spcAft>
                <a:spcPct val="0"/>
              </a:spcAft>
              <a:defRPr sz="2000">
                <a:solidFill>
                  <a:schemeClr val="tx1"/>
                </a:solidFill>
                <a:latin typeface="Arial" charset="0"/>
                <a:ea typeface="MS PGothic" pitchFamily="34" charset="-128"/>
              </a:defRPr>
            </a:lvl9pPr>
          </a:lstStyle>
          <a:p>
            <a:pPr eaLnBrk="1" hangingPunct="1"/>
            <a:fld id="{C00DDD1B-FBA6-4C2A-9DD4-641EDE095733}" type="slidenum">
              <a:rPr lang="en-US" altLang="en-US" sz="1200" smtClean="0">
                <a:solidFill>
                  <a:srgbClr val="000000"/>
                </a:solidFill>
              </a:rPr>
              <a:t>3</a:t>
            </a:fld>
            <a:endParaRPr lang="en-US" altLang="en-US" sz="1200">
              <a:solidFill>
                <a:srgbClr val="000000"/>
              </a:solidFill>
            </a:endParaRPr>
          </a:p>
        </p:txBody>
      </p:sp>
      <p:sp>
        <p:nvSpPr>
          <p:cNvPr id="6" name="Header Placeholder 5"/>
          <p:cNvSpPr>
            <a:spLocks noGrp="1"/>
          </p:cNvSpPr>
          <p:nvPr>
            <p:ph type="hdr" sz="quarter"/>
          </p:nvPr>
        </p:nvSpPr>
        <p:spPr/>
        <p:txBody>
          <a:bodyPr/>
          <a:lstStyle/>
          <a:p>
            <a:pPr>
              <a:defRPr/>
            </a:pPr>
            <a:r>
              <a:rPr lang="en-US">
                <a:solidFill>
                  <a:prstClr val="black"/>
                </a:solidFill>
              </a:rPr>
              <a:t> </a:t>
            </a:r>
            <a:endParaRPr lang="en-US" dirty="0">
              <a:solidFill>
                <a:prstClr val="black"/>
              </a:solidFill>
            </a:endParaRPr>
          </a:p>
        </p:txBody>
      </p:sp>
      <p:sp>
        <p:nvSpPr>
          <p:cNvPr id="26631" name="Footer Placeholder 6"/>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MS PGothic" pitchFamily="34" charset="-128"/>
              </a:defRPr>
            </a:lvl1pPr>
            <a:lvl2pPr marL="751860" indent="-289177" eaLnBrk="0" hangingPunct="0">
              <a:defRPr sz="2000">
                <a:solidFill>
                  <a:schemeClr val="tx1"/>
                </a:solidFill>
                <a:latin typeface="Arial" charset="0"/>
                <a:ea typeface="MS PGothic" pitchFamily="34" charset="-128"/>
              </a:defRPr>
            </a:lvl2pPr>
            <a:lvl3pPr marL="1156707" indent="-231341" eaLnBrk="0" hangingPunct="0">
              <a:defRPr sz="2000">
                <a:solidFill>
                  <a:schemeClr val="tx1"/>
                </a:solidFill>
                <a:latin typeface="Arial" charset="0"/>
                <a:ea typeface="MS PGothic" pitchFamily="34" charset="-128"/>
              </a:defRPr>
            </a:lvl3pPr>
            <a:lvl4pPr marL="1619389" indent="-231341" eaLnBrk="0" hangingPunct="0">
              <a:defRPr sz="2000">
                <a:solidFill>
                  <a:schemeClr val="tx1"/>
                </a:solidFill>
                <a:latin typeface="Arial" charset="0"/>
                <a:ea typeface="MS PGothic" pitchFamily="34" charset="-128"/>
              </a:defRPr>
            </a:lvl4pPr>
            <a:lvl5pPr marL="2082073" indent="-231341" eaLnBrk="0" hangingPunct="0">
              <a:defRPr sz="2000">
                <a:solidFill>
                  <a:schemeClr val="tx1"/>
                </a:solidFill>
                <a:latin typeface="Arial" charset="0"/>
                <a:ea typeface="MS PGothic" pitchFamily="34" charset="-128"/>
              </a:defRPr>
            </a:lvl5pPr>
            <a:lvl6pPr marL="2544756" indent="-231341" eaLnBrk="0" fontAlgn="base" hangingPunct="0">
              <a:spcBef>
                <a:spcPct val="0"/>
              </a:spcBef>
              <a:spcAft>
                <a:spcPct val="0"/>
              </a:spcAft>
              <a:defRPr sz="2000">
                <a:solidFill>
                  <a:schemeClr val="tx1"/>
                </a:solidFill>
                <a:latin typeface="Arial" charset="0"/>
                <a:ea typeface="MS PGothic" pitchFamily="34" charset="-128"/>
              </a:defRPr>
            </a:lvl6pPr>
            <a:lvl7pPr marL="3007439" indent="-231341" eaLnBrk="0" fontAlgn="base" hangingPunct="0">
              <a:spcBef>
                <a:spcPct val="0"/>
              </a:spcBef>
              <a:spcAft>
                <a:spcPct val="0"/>
              </a:spcAft>
              <a:defRPr sz="2000">
                <a:solidFill>
                  <a:schemeClr val="tx1"/>
                </a:solidFill>
                <a:latin typeface="Arial" charset="0"/>
                <a:ea typeface="MS PGothic" pitchFamily="34" charset="-128"/>
              </a:defRPr>
            </a:lvl7pPr>
            <a:lvl8pPr marL="3470122" indent="-231341" eaLnBrk="0" fontAlgn="base" hangingPunct="0">
              <a:spcBef>
                <a:spcPct val="0"/>
              </a:spcBef>
              <a:spcAft>
                <a:spcPct val="0"/>
              </a:spcAft>
              <a:defRPr sz="2000">
                <a:solidFill>
                  <a:schemeClr val="tx1"/>
                </a:solidFill>
                <a:latin typeface="Arial" charset="0"/>
                <a:ea typeface="MS PGothic" pitchFamily="34" charset="-128"/>
              </a:defRPr>
            </a:lvl8pPr>
            <a:lvl9pPr marL="3932804" indent="-231341" eaLnBrk="0" fontAlgn="base" hangingPunct="0">
              <a:spcBef>
                <a:spcPct val="0"/>
              </a:spcBef>
              <a:spcAft>
                <a:spcPct val="0"/>
              </a:spcAft>
              <a:defRPr sz="2000">
                <a:solidFill>
                  <a:schemeClr val="tx1"/>
                </a:solidFill>
                <a:latin typeface="Arial" charset="0"/>
                <a:ea typeface="MS PGothic" pitchFamily="34" charset="-128"/>
              </a:defRPr>
            </a:lvl9pPr>
          </a:lstStyle>
          <a:p>
            <a:pPr eaLnBrk="1" hangingPunct="1"/>
            <a:r>
              <a:rPr lang="en-US" altLang="en-US" sz="1200">
                <a:solidFill>
                  <a:srgbClr val="000000"/>
                </a:solidFill>
              </a:rPr>
              <a:t> </a:t>
            </a:r>
          </a:p>
        </p:txBody>
      </p:sp>
    </p:spTree>
    <p:extLst>
      <p:ext uri="{BB962C8B-B14F-4D97-AF65-F5344CB8AC3E}">
        <p14:creationId xmlns:p14="http://schemas.microsoft.com/office/powerpoint/2010/main" val="2089388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2018-03-09 </a:t>
            </a:r>
          </a:p>
        </p:txBody>
      </p:sp>
      <p:sp>
        <p:nvSpPr>
          <p:cNvPr id="5" name="Slide Number Placeholder 4"/>
          <p:cNvSpPr>
            <a:spLocks noGrp="1"/>
          </p:cNvSpPr>
          <p:nvPr>
            <p:ph type="sldNum" sz="quarter" idx="11"/>
          </p:nvPr>
        </p:nvSpPr>
        <p:spPr/>
        <p:txBody>
          <a:bodyPr/>
          <a:lstStyle/>
          <a:p>
            <a:fld id="{AB1F9581-AA90-4D8C-99F6-C10286C2C433}" type="slidenum">
              <a:rPr lang="en-US" smtClean="0"/>
              <a:t>4</a:t>
            </a:fld>
            <a:endParaRPr lang="en-US"/>
          </a:p>
        </p:txBody>
      </p:sp>
      <p:sp>
        <p:nvSpPr>
          <p:cNvPr id="6" name="Header Placeholder 5"/>
          <p:cNvSpPr>
            <a:spLocks noGrp="1"/>
          </p:cNvSpPr>
          <p:nvPr>
            <p:ph type="hdr" sz="quarter" idx="12"/>
          </p:nvPr>
        </p:nvSpPr>
        <p:spPr/>
        <p:txBody>
          <a:bodyPr/>
          <a:lstStyle/>
          <a:p>
            <a:r>
              <a:rPr lang="nb-NO"/>
              <a:t> </a:t>
            </a:r>
            <a:endParaRPr lang="en-US"/>
          </a:p>
        </p:txBody>
      </p:sp>
      <p:sp>
        <p:nvSpPr>
          <p:cNvPr id="7" name="Footer Placeholder 6"/>
          <p:cNvSpPr>
            <a:spLocks noGrp="1"/>
          </p:cNvSpPr>
          <p:nvPr>
            <p:ph type="ftr" sz="quarter" idx="13"/>
          </p:nvPr>
        </p:nvSpPr>
        <p:spPr/>
        <p:txBody>
          <a:bodyPr/>
          <a:lstStyle/>
          <a:p>
            <a:r>
              <a:rPr lang="en-US"/>
              <a:t> </a:t>
            </a:r>
          </a:p>
        </p:txBody>
      </p:sp>
    </p:spTree>
    <p:extLst>
      <p:ext uri="{BB962C8B-B14F-4D97-AF65-F5344CB8AC3E}">
        <p14:creationId xmlns:p14="http://schemas.microsoft.com/office/powerpoint/2010/main" val="361177819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C3A76CF7-278B-4F6E-9A79-EDD59651DFA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Page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pic>
        <p:nvPicPr>
          <p:cNvPr id="7" name="Picture 6">
            <a:extLst>
              <a:ext uri="{FF2B5EF4-FFF2-40B4-BE49-F238E27FC236}">
                <a16:creationId xmlns:a16="http://schemas.microsoft.com/office/drawing/2014/main" id="{43B3A147-5510-431A-9FDB-044AD1A35953}"/>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1"/>
            <a:ext cx="190061" cy="256032"/>
          </a:xfrm>
          <a:prstGeom prst="rect">
            <a:avLst/>
          </a:prstGeom>
          <a:ln>
            <a:noFill/>
          </a:ln>
        </p:spPr>
      </p:pic>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2" name="Title 1">
            <a:extLst>
              <a:ext uri="{FF2B5EF4-FFF2-40B4-BE49-F238E27FC236}">
                <a16:creationId xmlns:a16="http://schemas.microsoft.com/office/drawing/2014/main" id="{3897392B-44A0-499A-B37A-93095277946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07999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3999758604"/>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
        <p:nvSpPr>
          <p:cNvPr id="2" name="Title 1">
            <a:extLst>
              <a:ext uri="{FF2B5EF4-FFF2-40B4-BE49-F238E27FC236}">
                <a16:creationId xmlns:a16="http://schemas.microsoft.com/office/drawing/2014/main" id="{18049AFA-079F-4387-8761-9407290C4C7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84347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6250" y="476250"/>
            <a:ext cx="8356600"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7"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5"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solidFill>
                  <a:schemeClr val="bg1"/>
                </a:solidFill>
                <a:latin typeface="+mn-lt"/>
              </a:defRPr>
            </a:lvl1pPr>
          </a:lstStyle>
          <a:p>
            <a:r>
              <a:rPr lang="en-US"/>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pic>
        <p:nvPicPr>
          <p:cNvPr id="9" name="Picture 11">
            <a:extLst>
              <a:ext uri="{FF2B5EF4-FFF2-40B4-BE49-F238E27FC236}">
                <a16:creationId xmlns:a16="http://schemas.microsoft.com/office/drawing/2014/main" id="{AE0ABF59-D34C-44E2-8569-812DEC85F2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19270" y="481203"/>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Title_SM"/>
          <p:cNvSpPr>
            <a:spLocks noGrp="1" noChangeArrowheads="1"/>
          </p:cNvSpPr>
          <p:nvPr>
            <p:ph type="title" hasCustomPrompt="1"/>
          </p:nvPr>
        </p:nvSpPr>
        <p:spPr bwMode="auto">
          <a:xfrm>
            <a:off x="479425"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a:p>
            <a:pPr lvl="4"/>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1"/>
            <a:r>
              <a:rPr lang="en-US"/>
              <a:t>First level</a:t>
            </a:r>
          </a:p>
          <a:p>
            <a:pPr lvl="2"/>
            <a:r>
              <a:rPr lang="en-US"/>
              <a:t>Second level</a:t>
            </a:r>
          </a:p>
          <a:p>
            <a:pPr lvl="4"/>
            <a:endParaRPr lang="en-US"/>
          </a:p>
        </p:txBody>
      </p:sp>
      <p:sp>
        <p:nvSpPr>
          <p:cNvPr id="12"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473190"/>
            <a:ext cx="11233149" cy="606877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a:solidFill>
                  <a:schemeClr val="bg1"/>
                </a:solidFill>
              </a:rPr>
              <a:t>Characters for Embedded characters:</a:t>
            </a:r>
          </a:p>
          <a:p>
            <a:pPr marL="0" indent="0">
              <a:buClr>
                <a:schemeClr val="tx1"/>
              </a:buClr>
              <a:buFont typeface="Ericsson Hilda Light" panose="00000400000000000000" pitchFamily="2" charset="0"/>
              <a:buNone/>
            </a:pPr>
            <a:r>
              <a:rPr lang="en-US" sz="1400">
                <a:solidFill>
                  <a:schemeClr val="bg1"/>
                </a:solidFill>
              </a:rPr>
              <a:t>!"#$%&amp;'()*+,./0123456789:;&lt;=&gt;?@ABCDEFGHIJKLMNOPQRSTUVWXYZ[\]^_`</a:t>
            </a:r>
            <a:r>
              <a:rPr lang="en-US" sz="1400" err="1">
                <a:solidFill>
                  <a:schemeClr val="bg1"/>
                </a:solidFill>
              </a:rPr>
              <a:t>abcdefghijklmnopqrstuvwxyz</a:t>
            </a:r>
            <a:r>
              <a:rPr lang="en-US" sz="140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err="1">
                <a:solidFill>
                  <a:schemeClr val="bg1"/>
                </a:solidFill>
              </a:rPr>
              <a:t>ẀẁẃẄẅỲỳ</a:t>
            </a:r>
            <a:r>
              <a:rPr lang="en-US" sz="1400">
                <a:solidFill>
                  <a:schemeClr val="bg1"/>
                </a:solidFill>
              </a:rPr>
              <a:t>‘’‚“”„†‡•…‰‹›⁄€™ĀĀĂĂĄĄĆĆĊĊČČĎĎĐĐĒĒĖĖĘĘĚĚĞĞĠĠĢĢĪĪĮĮİĶĶĹĹĻĻĽĽŃŃŅŅŇŇŌŌŐŐŔŔŖŖŘŘŚŚŞŞŢŢŤŤŪŪŮŮŰŰŲŲŴŴŶŶŹŹŻŻȘș−≤≥</a:t>
            </a:r>
            <a:r>
              <a:rPr lang="en-US" sz="1400" err="1">
                <a:solidFill>
                  <a:schemeClr val="bg1"/>
                </a:solidFill>
              </a:rPr>
              <a:t>ﬁﬂΆΈΉΊΌΎΏΐΑΒΓΕΖΗΘΙΚΛΜΝΞΟΠΡΣΤΥΦΧΨΪΫΆΈΉΊΰ</a:t>
            </a:r>
            <a:r>
              <a:rPr lang="en-US" sz="140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bg1"/>
                </a:solidFill>
              </a:rPr>
              <a:t>!"#$%&amp;'()*+,./0123456789:;&lt;=&gt;?@ABCDEFGHIJKLMNOPQRSTUVWXYZ[\]^_`</a:t>
            </a:r>
            <a:r>
              <a:rPr lang="en-US" sz="1400" b="1" err="1">
                <a:solidFill>
                  <a:schemeClr val="bg1"/>
                </a:solidFill>
              </a:rPr>
              <a:t>abcdefghijklmnopqrstuvwxyz</a:t>
            </a:r>
            <a:r>
              <a:rPr lang="en-US" sz="1400" b="1">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err="1">
                <a:solidFill>
                  <a:schemeClr val="bg1"/>
                </a:solidFill>
              </a:rPr>
              <a:t>ẀẁẃẄẅỲỳ</a:t>
            </a:r>
            <a:r>
              <a:rPr lang="en-US" sz="1400" b="1">
                <a:solidFill>
                  <a:schemeClr val="bg1"/>
                </a:solidFill>
              </a:rPr>
              <a:t>‘’‚“”„†‡•…‰‹›⁄€™ĀĀĂĂĄĄĆĆĊĊČČĎĎĐĐĒĒĖĖĘĘĚĚĞĞĠĠĢĢĪĪĮĮİĶĶĹĹĻĻĽĽŃŃŅŅŇŇŌŌŐŐŔŔŖŖŘŘŚŚŞŞŢŢŤŤŪŪŮŮŰŰŲŲŴŴŶŶŹŹŻŻȘș−≤≥</a:t>
            </a:r>
            <a:r>
              <a:rPr lang="en-US" sz="1400" b="1" err="1">
                <a:solidFill>
                  <a:schemeClr val="bg1"/>
                </a:solidFill>
              </a:rPr>
              <a:t>ﬁﬂΆΈΉΊΌΎΏΐΑΒΓΕΖΗΘΙΚΛΜΝΞΟΠΡΣΤΥΦΧΨΪΫΆΈΉΊΰ</a:t>
            </a:r>
            <a:r>
              <a:rPr lang="en-US" sz="1400" b="1">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bg1"/>
                </a:solidFill>
                <a:latin typeface="+mj-lt"/>
              </a:rPr>
              <a:t>!"#$%&amp;'()*+,./0123456789:;&lt;=&gt;?@ABCDEFGHIJKLMNOPQRSTUVWXYZ[\]^_`</a:t>
            </a:r>
            <a:r>
              <a:rPr lang="en-US" sz="1400" err="1">
                <a:solidFill>
                  <a:schemeClr val="bg1"/>
                </a:solidFill>
                <a:latin typeface="+mj-lt"/>
              </a:rPr>
              <a:t>abcdefghijklmnopqrstuvwxyz</a:t>
            </a:r>
            <a:r>
              <a:rPr lang="en-US" sz="140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err="1">
                <a:solidFill>
                  <a:schemeClr val="bg1"/>
                </a:solidFill>
                <a:latin typeface="+mj-lt"/>
              </a:rPr>
              <a:t>ẀẁẃẄẅỲỳ</a:t>
            </a:r>
            <a:r>
              <a:rPr lang="en-US" sz="1400">
                <a:solidFill>
                  <a:schemeClr val="bg1"/>
                </a:solidFill>
                <a:latin typeface="+mj-lt"/>
              </a:rPr>
              <a:t>‘’‚“”„†‡•…‰‹›⁄€™ĀĀĂĂĄĄĆĆĊĊČČĎĎĐĐĒĒĖĖĘĘĚĚĞĞĠĠĢĢĪĪĮĮİĶĶĹĹĻĻĽĽŃŃŅŅŇŇŌŌŐŐŔŔŖŖŘŘŚŚŞŞŢŢŤŤŪŪŮŮŰŰŲŲŴŴŶŶŹŹŻŻȘș−≤≥</a:t>
            </a:r>
            <a:r>
              <a:rPr lang="en-US" sz="1400" err="1">
                <a:solidFill>
                  <a:schemeClr val="bg1"/>
                </a:solidFill>
                <a:latin typeface="+mj-lt"/>
              </a:rPr>
              <a:t>ﬁﬂΆΈΉΊΌΎΏΐΑΒΓΕΖΗΘΙΚΛΜΝΞΟΠΡΣΤΥΦΧΨΪΫΆΈΉΊΰ</a:t>
            </a:r>
            <a:r>
              <a:rPr lang="en-US" sz="140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bg1"/>
                </a:solidFill>
                <a:latin typeface="+mj-lt"/>
              </a:rPr>
              <a:t>!"#$%&amp;'()*+,./0123456789:;&lt;=&gt;?@ABCDEFGHIJKLMNOPQRSTUVWXYZ[\]^_`</a:t>
            </a:r>
            <a:r>
              <a:rPr lang="en-US" sz="1400" b="1" err="1">
                <a:solidFill>
                  <a:schemeClr val="bg1"/>
                </a:solidFill>
                <a:latin typeface="+mj-lt"/>
              </a:rPr>
              <a:t>abcdefghijklmnopqrstuvwxyz</a:t>
            </a:r>
            <a:r>
              <a:rPr lang="en-US" sz="1400" b="1">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err="1">
                <a:solidFill>
                  <a:schemeClr val="bg1"/>
                </a:solidFill>
                <a:latin typeface="+mj-lt"/>
              </a:rPr>
              <a:t>ẀẁẃẄẅỲỳ</a:t>
            </a:r>
            <a:r>
              <a:rPr lang="en-US" sz="1400" b="1">
                <a:solidFill>
                  <a:schemeClr val="bg1"/>
                </a:solidFill>
                <a:latin typeface="+mj-lt"/>
              </a:rPr>
              <a:t>‘’‚“”„†‡•…‰‹›⁄€™ĀĀĂĂĄĄĆĆĊĊČČĎĎĐĐĒĒĖĖĘĘĚĚĞĞĠĠĢĢĪĪĮĮİĶĶĹĹĻĻĽĽŃŃŅŅŇŇŌŌŐŐŔŔŖŖŘŘŚŚŞŞŢŢŤŤŪŪŮŮŰŰŲŲŴŴŶŶŹŹŻŻȘș−≤≥</a:t>
            </a:r>
            <a:r>
              <a:rPr lang="en-US" sz="1400" b="1" err="1">
                <a:solidFill>
                  <a:schemeClr val="bg1"/>
                </a:solidFill>
                <a:latin typeface="+mj-lt"/>
              </a:rPr>
              <a:t>ﬁﬂΆΈΉΊΌΎΏΐΑΒΓΕΖΗΘΙΚΛΜΝΞΟΠΡΣΤΥΦΧΨΪΫΆΈΉΊΰ</a:t>
            </a:r>
            <a:r>
              <a:rPr lang="en-US" sz="1400" b="1">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p:txBody>
      </p:sp>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pic>
        <p:nvPicPr>
          <p:cNvPr id="3" name="Picture 2">
            <a:extLst>
              <a:ext uri="{FF2B5EF4-FFF2-40B4-BE49-F238E27FC236}">
                <a16:creationId xmlns:a16="http://schemas.microsoft.com/office/drawing/2014/main" id="{C99071CE-F2DE-431D-A304-302D376E0947}"/>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5663309" y="2866608"/>
            <a:ext cx="865383" cy="1145569"/>
          </a:xfrm>
          <a:prstGeom prst="rect">
            <a:avLst/>
          </a:prstGeom>
          <a:ln>
            <a:noFill/>
          </a:ln>
        </p:spPr>
      </p:pic>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spTree>
    <p:extLst>
      <p:ext uri="{BB962C8B-B14F-4D97-AF65-F5344CB8AC3E}">
        <p14:creationId xmlns:p14="http://schemas.microsoft.com/office/powerpoint/2010/main" val="5761685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2" name="Object 1"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3" name="Content Placeholder 1"/>
          <p:cNvSpPr>
            <a:spLocks noGrp="1"/>
          </p:cNvSpPr>
          <p:nvPr>
            <p:ph idx="1"/>
          </p:nvPr>
        </p:nvSpPr>
        <p:spPr>
          <a:xfrm>
            <a:off x="524935" y="1800000"/>
            <a:ext cx="11135785" cy="43200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
        <p:nvSpPr>
          <p:cNvPr id="5" name="Text Placeholder 7"/>
          <p:cNvSpPr>
            <a:spLocks noGrp="1"/>
          </p:cNvSpPr>
          <p:nvPr>
            <p:ph type="body" sz="quarter" idx="13"/>
          </p:nvPr>
        </p:nvSpPr>
        <p:spPr>
          <a:xfrm>
            <a:off x="524935" y="6234099"/>
            <a:ext cx="11135785" cy="154800"/>
          </a:xfrm>
        </p:spPr>
        <p:txBody>
          <a:bodyPr/>
          <a:lstStyle>
            <a:lvl1pPr marL="0" indent="0">
              <a:buFontTx/>
              <a:buNone/>
              <a:defRPr sz="900"/>
            </a:lvl1pPr>
          </a:lstStyle>
          <a:p>
            <a:pPr lvl="0"/>
            <a:r>
              <a:rPr lang="en-US" dirty="0"/>
              <a:t>Edit Master text styles</a:t>
            </a:r>
          </a:p>
        </p:txBody>
      </p:sp>
    </p:spTree>
    <p:extLst>
      <p:ext uri="{BB962C8B-B14F-4D97-AF65-F5344CB8AC3E}">
        <p14:creationId xmlns:p14="http://schemas.microsoft.com/office/powerpoint/2010/main" val="3315663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6" name="Picture 11">
            <a:extLst>
              <a:ext uri="{FF2B5EF4-FFF2-40B4-BE49-F238E27FC236}">
                <a16:creationId xmlns:a16="http://schemas.microsoft.com/office/drawing/2014/main" id="{62EA197D-ECA7-4E2F-AB03-2BA31AB9DEF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10DEA382-3777-4D1B-A88B-88F6F05CB2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pic>
        <p:nvPicPr>
          <p:cNvPr id="9" name="Picture 11">
            <a:extLst>
              <a:ext uri="{FF2B5EF4-FFF2-40B4-BE49-F238E27FC236}">
                <a16:creationId xmlns:a16="http://schemas.microsoft.com/office/drawing/2014/main" id="{6CF73A11-8A39-48C9-ACAA-C58D0BA7D95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AD8118F2-961D-4A26-82DD-827B741645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p>
            <a:pPr lvl="0"/>
            <a:r>
              <a:rPr lang="en-US"/>
              <a:t>Slide title, Ericsson Hilda Light 40pt, Ericsson Black, max 2-lines</a:t>
            </a:r>
          </a:p>
        </p:txBody>
      </p:sp>
      <p:pic>
        <p:nvPicPr>
          <p:cNvPr id="8" name="Picture 7">
            <a:extLst>
              <a:ext uri="{FF2B5EF4-FFF2-40B4-BE49-F238E27FC236}">
                <a16:creationId xmlns:a16="http://schemas.microsoft.com/office/drawing/2014/main" id="{2051B066-0765-4F7D-BC7B-5421BFA666C6}"/>
              </a:ext>
            </a:extLst>
          </p:cNvPr>
          <p:cNvPicPr>
            <a:picLocks noChangeAspect="1"/>
          </p:cNvPicPr>
          <p:nvPr userDrawn="1"/>
        </p:nvPicPr>
        <p:blipFill>
          <a:blip r:embed="rId39" cstate="screen">
            <a:duotone>
              <a:prstClr val="black"/>
              <a:srgbClr val="D9C3A5">
                <a:tint val="50000"/>
                <a:satMod val="180000"/>
              </a:srgbClr>
            </a:duotone>
            <a:extLst>
              <a:ext uri="{BEBA8EAE-BF5A-486C-A8C5-ECC9F3942E4B}">
                <a14:imgProps xmlns:a14="http://schemas.microsoft.com/office/drawing/2010/main">
                  <a14:imgLayer r:embed="rId40">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rgbClr val="1A1816"/>
                </a:solidFill>
                <a:latin typeface="+mn-lt"/>
              </a:rPr>
              <a:t>Page </a:t>
            </a:r>
            <a:fld id="{C8A45A22-BCEF-493D-B2BA-9D48AC6621B4}" type="slidenum">
              <a:rPr lang="en-US" sz="800" b="0" i="0" u="none" smtClean="0">
                <a:solidFill>
                  <a:srgbClr val="1A1816"/>
                </a:solidFill>
                <a:latin typeface="+mn-lt"/>
              </a:rPr>
              <a:t>‹#›</a:t>
            </a:fld>
            <a:endParaRPr lang="en-US" sz="800" b="0" i="0" u="none" dirty="0">
              <a:solidFill>
                <a:srgbClr val="1A1816"/>
              </a:solidFill>
              <a:latin typeface="+mn-lt"/>
            </a:endParaRP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 id="2147483716" r:id="rId19"/>
    <p:sldLayoutId id="2147483717" r:id="rId20"/>
    <p:sldLayoutId id="2147483718" r:id="rId21"/>
    <p:sldLayoutId id="2147483719" r:id="rId22"/>
    <p:sldLayoutId id="2147483720" r:id="rId23"/>
    <p:sldLayoutId id="2147483721" r:id="rId24"/>
    <p:sldLayoutId id="2147483722" r:id="rId25"/>
    <p:sldLayoutId id="2147483723" r:id="rId26"/>
    <p:sldLayoutId id="2147483724" r:id="rId27"/>
    <p:sldLayoutId id="2147483725" r:id="rId28"/>
    <p:sldLayoutId id="2147483726" r:id="rId29"/>
    <p:sldLayoutId id="2147483727" r:id="rId30"/>
    <p:sldLayoutId id="2147483728" r:id="rId31"/>
    <p:sldLayoutId id="2147483729" r:id="rId32"/>
    <p:sldLayoutId id="2147483730" r:id="rId33"/>
    <p:sldLayoutId id="2147483731" r:id="rId34"/>
    <p:sldLayoutId id="2147483732" r:id="rId35"/>
    <p:sldLayoutId id="2147483733" r:id="rId36"/>
    <p:sldLayoutId id="2147483816" r:id="rId37"/>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6858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0287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0BF4A16-105A-440B-8907-B8C2347343FC}"/>
              </a:ext>
            </a:extLst>
          </p:cNvPr>
          <p:cNvSpPr/>
          <p:nvPr/>
        </p:nvSpPr>
        <p:spPr bwMode="auto">
          <a:xfrm>
            <a:off x="0" y="0"/>
            <a:ext cx="12192000" cy="6858000"/>
          </a:xfrm>
          <a:prstGeom prst="rect">
            <a:avLst/>
          </a:prstGeom>
          <a:no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6756660D-8963-4EFB-A846-DE8EF2DAE060}"/>
              </a:ext>
            </a:extLst>
          </p:cNvPr>
          <p:cNvSpPr>
            <a:spLocks noGrp="1"/>
          </p:cNvSpPr>
          <p:nvPr>
            <p:ph type="ctrTitle"/>
          </p:nvPr>
        </p:nvSpPr>
        <p:spPr>
          <a:xfrm>
            <a:off x="533400" y="476250"/>
            <a:ext cx="10668000" cy="3457576"/>
          </a:xfrm>
        </p:spPr>
        <p:txBody>
          <a:bodyPr/>
          <a:lstStyle/>
          <a:p>
            <a:pPr hangingPunct="0"/>
            <a:r>
              <a:rPr lang="en-US" sz="2000" b="1" dirty="0">
                <a:latin typeface="Arial" panose="020B0604020202020204" pitchFamily="34" charset="0"/>
                <a:cs typeface="Arial" panose="020B0604020202020204" pitchFamily="34" charset="0"/>
              </a:rPr>
              <a:t>3GPP TSG-SA meeting #99						</a:t>
            </a:r>
            <a:r>
              <a:rPr lang="en-US" sz="2000" b="1">
                <a:latin typeface="Arial" panose="020B0604020202020204" pitchFamily="34" charset="0"/>
                <a:cs typeface="Arial" panose="020B0604020202020204" pitchFamily="34" charset="0"/>
              </a:rPr>
              <a:t>	SP-230344</a:t>
            </a:r>
            <a:br>
              <a:rPr lang="en-US"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Rotterdam, </a:t>
            </a:r>
            <a:r>
              <a:rPr lang="en-GB" sz="2000" b="1" dirty="0" err="1">
                <a:latin typeface="Arial" panose="020B0604020202020204" pitchFamily="34" charset="0"/>
                <a:cs typeface="Arial" panose="020B0604020202020204" pitchFamily="34" charset="0"/>
              </a:rPr>
              <a:t>Nederlands</a:t>
            </a:r>
            <a:r>
              <a:rPr lang="en-GB" sz="2000" b="1" dirty="0">
                <a:latin typeface="Arial" panose="020B0604020202020204" pitchFamily="34" charset="0"/>
                <a:cs typeface="Arial" panose="020B0604020202020204" pitchFamily="34" charset="0"/>
              </a:rPr>
              <a:t>, March 21</a:t>
            </a:r>
            <a:r>
              <a:rPr lang="en-GB" sz="2000" b="1" baseline="30000" dirty="0">
                <a:latin typeface="Arial" panose="020B0604020202020204" pitchFamily="34" charset="0"/>
                <a:cs typeface="Arial" panose="020B0604020202020204" pitchFamily="34" charset="0"/>
              </a:rPr>
              <a:t>th</a:t>
            </a:r>
            <a:r>
              <a:rPr lang="en-GB" sz="2000" b="1" dirty="0">
                <a:latin typeface="Arial" panose="020B0604020202020204" pitchFamily="34" charset="0"/>
                <a:cs typeface="Arial" panose="020B0604020202020204" pitchFamily="34" charset="0"/>
              </a:rPr>
              <a:t> – 24</a:t>
            </a:r>
            <a:r>
              <a:rPr lang="en-GB" sz="2000" b="1" baseline="30000" dirty="0">
                <a:latin typeface="Arial" panose="020B0604020202020204" pitchFamily="34" charset="0"/>
                <a:cs typeface="Arial" panose="020B0604020202020204" pitchFamily="34" charset="0"/>
              </a:rPr>
              <a:t>th</a:t>
            </a:r>
            <a:r>
              <a:rPr lang="en-GB" sz="2000" b="1" dirty="0">
                <a:latin typeface="Arial" panose="020B0604020202020204" pitchFamily="34" charset="0"/>
                <a:cs typeface="Arial" panose="020B0604020202020204" pitchFamily="34" charset="0"/>
              </a:rPr>
              <a:t>, 2023</a:t>
            </a:r>
            <a:br>
              <a:rPr lang="en-US"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 </a:t>
            </a:r>
            <a:br>
              <a:rPr lang="en-US" sz="20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Agenda Item:	</a:t>
            </a:r>
            <a:r>
              <a:rPr lang="en-GB" sz="2000" b="1" dirty="0">
                <a:latin typeface="Arial" panose="020B0604020202020204" pitchFamily="34" charset="0"/>
                <a:cs typeface="Arial" panose="020B0604020202020204" pitchFamily="34" charset="0"/>
              </a:rPr>
              <a:t>7.4</a:t>
            </a:r>
            <a:br>
              <a:rPr lang="en-GB" sz="2000" b="1"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Source:		Ericsson</a:t>
            </a:r>
            <a:br>
              <a:rPr lang="en-US" sz="2000" b="1"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r>
              <a:rPr lang="en-GB" sz="2400" b="1" dirty="0">
                <a:latin typeface="Arial" panose="020B0604020202020204" pitchFamily="34" charset="0"/>
                <a:cs typeface="Arial" panose="020B0604020202020204" pitchFamily="34" charset="0"/>
              </a:rPr>
              <a:t>Title:		Time schedule for Release 19 </a:t>
            </a:r>
            <a:br>
              <a:rPr lang="en-US" sz="2000" b="1"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r>
              <a:rPr lang="en-GB" sz="2000" b="1" dirty="0">
                <a:latin typeface="Arial" panose="020B0604020202020204" pitchFamily="34" charset="0"/>
                <a:cs typeface="Arial" panose="020B0604020202020204" pitchFamily="34" charset="0"/>
              </a:rPr>
              <a:t>Document for:	Discussion, Decision</a:t>
            </a:r>
            <a:br>
              <a:rPr lang="en-US" sz="2000" b="1" dirty="0">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64B2FA64-2BC8-5EB5-AB9A-94F0F618C2B1}"/>
              </a:ext>
            </a:extLst>
          </p:cNvPr>
          <p:cNvSpPr/>
          <p:nvPr/>
        </p:nvSpPr>
        <p:spPr bwMode="auto">
          <a:xfrm>
            <a:off x="11277600" y="381000"/>
            <a:ext cx="609600" cy="533400"/>
          </a:xfrm>
          <a:prstGeom prst="rect">
            <a:avLst/>
          </a:prstGeom>
          <a:solidFill>
            <a:srgbClr val="FFFFFF"/>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81848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41ED95-1B37-4DD2-955C-3BD632111CDF}"/>
              </a:ext>
            </a:extLst>
          </p:cNvPr>
          <p:cNvSpPr>
            <a:spLocks noGrp="1"/>
          </p:cNvSpPr>
          <p:nvPr>
            <p:ph idx="1"/>
          </p:nvPr>
        </p:nvSpPr>
        <p:spPr>
          <a:xfrm>
            <a:off x="571500" y="990600"/>
            <a:ext cx="11049000" cy="5334000"/>
          </a:xfrm>
        </p:spPr>
        <p:txBody>
          <a:bodyPr/>
          <a:lstStyle/>
          <a:p>
            <a:pPr hangingPunct="0"/>
            <a:r>
              <a:rPr lang="en-GB" sz="1600" dirty="0">
                <a:latin typeface="Arial" panose="020B0604020202020204" pitchFamily="34" charset="0"/>
                <a:cs typeface="Arial" panose="020B0604020202020204" pitchFamily="34" charset="0"/>
              </a:rPr>
              <a:t>TSG-SA #98e made a coordinated decision with TSG-RAN and TSG-CT to shift the time schedule of Release 18 with 3 months. </a:t>
            </a:r>
          </a:p>
          <a:p>
            <a:pPr hangingPunct="0"/>
            <a:r>
              <a:rPr lang="en-GB" sz="1600" dirty="0">
                <a:latin typeface="Arial" panose="020B0604020202020204" pitchFamily="34" charset="0"/>
                <a:cs typeface="Arial" panose="020B0604020202020204" pitchFamily="34" charset="0"/>
              </a:rPr>
              <a:t>Furthermore, the Rel-19 planning to set the Rel-19 content was agreed, with a joint RAN and SA content setting in TSG#102, December 2023. </a:t>
            </a:r>
          </a:p>
          <a:p>
            <a:pPr hangingPunct="0"/>
            <a:r>
              <a:rPr lang="en-GB" sz="1600" dirty="0">
                <a:latin typeface="Arial" panose="020B0604020202020204" pitchFamily="34" charset="0"/>
                <a:cs typeface="Arial" panose="020B0604020202020204" pitchFamily="34" charset="0"/>
              </a:rPr>
              <a:t>It was also agreed to target a first subset of Rel-19 content to be approved in TSG-SA #101, September 2023, to allow SA stage 2 WGs, such as SA2, to start work on Rel-19 on approved study items in their October and November meetings, Q4 2023.</a:t>
            </a:r>
          </a:p>
          <a:p>
            <a:pPr hangingPunct="0"/>
            <a:endParaRPr lang="en-GB" sz="1600" dirty="0">
              <a:latin typeface="Arial" panose="020B0604020202020204" pitchFamily="34" charset="0"/>
              <a:cs typeface="Arial" panose="020B0604020202020204" pitchFamily="34" charset="0"/>
            </a:endParaRPr>
          </a:p>
          <a:p>
            <a:pPr hangingPunct="0"/>
            <a:endParaRPr lang="en-GB"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The next slide is illustrating the release schedule where Rel-19 release length is 18 months. </a:t>
            </a:r>
          </a:p>
          <a:p>
            <a:pPr hangingPunct="0"/>
            <a:r>
              <a:rPr lang="en-GB" sz="1600" dirty="0">
                <a:latin typeface="Arial" panose="020B0604020202020204" pitchFamily="34" charset="0"/>
                <a:cs typeface="Arial" panose="020B0604020202020204" pitchFamily="34" charset="0"/>
              </a:rPr>
              <a:t>It is seen as essential that this SA#99 meeting agrees on the timeline for Rel-19 to allow the SA WGs to discuss work planning to define the capacity, taking into account reasonable work schedule, for the WG in terms of:</a:t>
            </a:r>
          </a:p>
          <a:p>
            <a:pPr lvl="2" hangingPunct="0"/>
            <a:r>
              <a:rPr lang="en-GB" sz="1600" dirty="0">
                <a:latin typeface="Arial" panose="020B0604020202020204" pitchFamily="34" charset="0"/>
                <a:cs typeface="Arial" panose="020B0604020202020204" pitchFamily="34" charset="0"/>
              </a:rPr>
              <a:t>upper limit on number of number of Study Items/Work Items, </a:t>
            </a:r>
          </a:p>
          <a:p>
            <a:pPr lvl="2" hangingPunct="0"/>
            <a:r>
              <a:rPr lang="en-GB" sz="1600" dirty="0">
                <a:latin typeface="Arial" panose="020B0604020202020204" pitchFamily="34" charset="0"/>
                <a:cs typeface="Arial" panose="020B0604020202020204" pitchFamily="34" charset="0"/>
              </a:rPr>
              <a:t>budget for TEI19 work, </a:t>
            </a:r>
          </a:p>
          <a:p>
            <a:pPr lvl="2" hangingPunct="0"/>
            <a:r>
              <a:rPr lang="en-GB" sz="1600" dirty="0">
                <a:latin typeface="Arial" panose="020B0604020202020204" pitchFamily="34" charset="0"/>
                <a:cs typeface="Arial" panose="020B0604020202020204" pitchFamily="34" charset="0"/>
              </a:rPr>
              <a:t>budget for maintenance work and </a:t>
            </a:r>
          </a:p>
          <a:p>
            <a:pPr lvl="2" hangingPunct="0"/>
            <a:r>
              <a:rPr lang="en-GB" sz="1600" dirty="0">
                <a:latin typeface="Arial" panose="020B0604020202020204" pitchFamily="34" charset="0"/>
                <a:cs typeface="Arial" panose="020B0604020202020204" pitchFamily="34" charset="0"/>
              </a:rPr>
              <a:t>a reasonable buffer for unexpected work. </a:t>
            </a:r>
          </a:p>
          <a:p>
            <a:pPr lvl="1" hangingPunct="0"/>
            <a:r>
              <a:rPr lang="en-GB" sz="1600" dirty="0">
                <a:latin typeface="Arial" panose="020B0604020202020204" pitchFamily="34" charset="0"/>
                <a:cs typeface="Arial" panose="020B0604020202020204" pitchFamily="34" charset="0"/>
              </a:rPr>
              <a:t>It will be beneficial for the SA workshop in June to take the input on work capacity from each SA WG into consideration, and to potentially endorse the work capacity of the WGs to guide further work planning leading up to the approval of a work package in December TSG meetings, as well as the first package in TSG-SA meeting in September. </a:t>
            </a:r>
          </a:p>
          <a:p>
            <a:pPr marL="0" indent="0" hangingPunct="0">
              <a:buNone/>
            </a:pPr>
            <a:endParaRPr lang="en-GB" sz="16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74D292B-2EA3-4D3B-93EC-3F580EA749B8}"/>
              </a:ext>
            </a:extLst>
          </p:cNvPr>
          <p:cNvSpPr>
            <a:spLocks noGrp="1"/>
          </p:cNvSpPr>
          <p:nvPr>
            <p:ph type="title"/>
          </p:nvPr>
        </p:nvSpPr>
        <p:spPr>
          <a:xfrm>
            <a:off x="762000" y="368265"/>
            <a:ext cx="10238970" cy="469935"/>
          </a:xfrm>
        </p:spPr>
        <p:txBody>
          <a:bodyPr/>
          <a:lstStyle/>
          <a:p>
            <a:r>
              <a:rPr lang="en-US" sz="2800" dirty="0">
                <a:latin typeface="Arial" panose="020B0604020202020204" pitchFamily="34" charset="0"/>
                <a:cs typeface="Arial" panose="020B0604020202020204" pitchFamily="34" charset="0"/>
              </a:rPr>
              <a:t>Considerations </a:t>
            </a:r>
          </a:p>
        </p:txBody>
      </p:sp>
    </p:spTree>
    <p:extLst>
      <p:ext uri="{BB962C8B-B14F-4D97-AF65-F5344CB8AC3E}">
        <p14:creationId xmlns:p14="http://schemas.microsoft.com/office/powerpoint/2010/main" val="216411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1"/>
          <p:cNvSpPr>
            <a:spLocks noGrp="1"/>
          </p:cNvSpPr>
          <p:nvPr>
            <p:ph type="title" idx="4294967295"/>
          </p:nvPr>
        </p:nvSpPr>
        <p:spPr>
          <a:xfrm>
            <a:off x="585429" y="156775"/>
            <a:ext cx="9991725" cy="605225"/>
          </a:xfrm>
        </p:spPr>
        <p:txBody>
          <a:bodyPr/>
          <a:lstStyle/>
          <a:p>
            <a:r>
              <a:rPr lang="en-US" altLang="en-US" dirty="0">
                <a:latin typeface="Arial" panose="020B0604020202020204" pitchFamily="34" charset="0"/>
                <a:cs typeface="Arial" panose="020B0604020202020204" pitchFamily="34" charset="0"/>
              </a:rPr>
              <a:t>Proposed 3GPP Release plan for Rel-19</a:t>
            </a:r>
          </a:p>
        </p:txBody>
      </p:sp>
      <p:sp>
        <p:nvSpPr>
          <p:cNvPr id="10266" name="Rectangle 10265">
            <a:extLst>
              <a:ext uri="{FF2B5EF4-FFF2-40B4-BE49-F238E27FC236}">
                <a16:creationId xmlns:a16="http://schemas.microsoft.com/office/drawing/2014/main" id="{2CC7C0FC-BFC7-6499-1D38-F4ECC1ED878D}"/>
              </a:ext>
            </a:extLst>
          </p:cNvPr>
          <p:cNvSpPr/>
          <p:nvPr/>
        </p:nvSpPr>
        <p:spPr bwMode="auto">
          <a:xfrm>
            <a:off x="304800" y="6530504"/>
            <a:ext cx="658178" cy="175096"/>
          </a:xfrm>
          <a:prstGeom prst="rect">
            <a:avLst/>
          </a:prstGeom>
          <a:solidFill>
            <a:srgbClr val="FFFFFF"/>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pic>
        <p:nvPicPr>
          <p:cNvPr id="10267" name="Picture 10266">
            <a:extLst>
              <a:ext uri="{FF2B5EF4-FFF2-40B4-BE49-F238E27FC236}">
                <a16:creationId xmlns:a16="http://schemas.microsoft.com/office/drawing/2014/main" id="{6331495E-AED7-DE58-D48E-E9E716037D36}"/>
              </a:ext>
            </a:extLst>
          </p:cNvPr>
          <p:cNvPicPr>
            <a:picLocks noChangeAspect="1"/>
          </p:cNvPicPr>
          <p:nvPr/>
        </p:nvPicPr>
        <p:blipFill>
          <a:blip r:embed="rId3"/>
          <a:stretch>
            <a:fillRect/>
          </a:stretch>
        </p:blipFill>
        <p:spPr>
          <a:xfrm>
            <a:off x="0" y="620029"/>
            <a:ext cx="12192000" cy="5617941"/>
          </a:xfrm>
          <a:prstGeom prst="rect">
            <a:avLst/>
          </a:prstGeom>
        </p:spPr>
      </p:pic>
    </p:spTree>
    <p:extLst>
      <p:ext uri="{BB962C8B-B14F-4D97-AF65-F5344CB8AC3E}">
        <p14:creationId xmlns:p14="http://schemas.microsoft.com/office/powerpoint/2010/main" val="11758552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41ED95-1B37-4DD2-955C-3BD632111CDF}"/>
              </a:ext>
            </a:extLst>
          </p:cNvPr>
          <p:cNvSpPr>
            <a:spLocks noGrp="1"/>
          </p:cNvSpPr>
          <p:nvPr>
            <p:ph idx="1"/>
          </p:nvPr>
        </p:nvSpPr>
        <p:spPr>
          <a:xfrm>
            <a:off x="609600" y="1676400"/>
            <a:ext cx="9906000" cy="4267200"/>
          </a:xfrm>
        </p:spPr>
        <p:txBody>
          <a:bodyPr/>
          <a:lstStyle/>
          <a:p>
            <a:pPr hangingPunct="0"/>
            <a:r>
              <a:rPr lang="en-GB" sz="1600" dirty="0">
                <a:latin typeface="Arial" panose="020B0604020202020204" pitchFamily="34" charset="0"/>
                <a:cs typeface="Arial" panose="020B0604020202020204" pitchFamily="34" charset="0"/>
              </a:rPr>
              <a:t>The release schedule for Rel-19 is 18 months.</a:t>
            </a:r>
          </a:p>
          <a:p>
            <a:pPr hangingPunct="0"/>
            <a:endParaRPr lang="en-GB"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The completion date for stage 1 (100%) is December 2023, with 80% completion by September 2023.</a:t>
            </a:r>
          </a:p>
          <a:p>
            <a:pPr hangingPunct="0"/>
            <a:endParaRPr lang="en-GB"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The completion date for the stage 2 (in SA2 and SA6) is December 2024. </a:t>
            </a:r>
          </a:p>
          <a:p>
            <a:pPr lvl="2" hangingPunct="0"/>
            <a:r>
              <a:rPr lang="en-GB" sz="1600" i="1" dirty="0">
                <a:latin typeface="Arial" panose="020B0604020202020204" pitchFamily="34" charset="0"/>
                <a:cs typeface="Arial" panose="020B0604020202020204" pitchFamily="34" charset="0"/>
              </a:rPr>
              <a:t>As a general principle, the stage 2 study items have a general target to complete 6 months earlier than the target date for normative stage 2 completion. </a:t>
            </a:r>
          </a:p>
          <a:p>
            <a:pPr lvl="2" hangingPunct="0"/>
            <a:r>
              <a:rPr lang="en-GB" sz="1600" i="1" dirty="0">
                <a:latin typeface="Arial" panose="020B0604020202020204" pitchFamily="34" charset="0"/>
                <a:cs typeface="Arial" panose="020B0604020202020204" pitchFamily="34" charset="0"/>
              </a:rPr>
              <a:t>The SA3 completion date for stage 2 specifications is March 2025.</a:t>
            </a:r>
          </a:p>
          <a:p>
            <a:pPr hangingPunct="0"/>
            <a:endParaRPr lang="en-GB" sz="1600" dirty="0">
              <a:latin typeface="Arial" panose="020B0604020202020204" pitchFamily="34" charset="0"/>
              <a:cs typeface="Arial" panose="020B0604020202020204" pitchFamily="34" charset="0"/>
            </a:endParaRPr>
          </a:p>
          <a:p>
            <a:pPr hangingPunct="0"/>
            <a:r>
              <a:rPr lang="en-GB" sz="1600" dirty="0">
                <a:latin typeface="Arial" panose="020B0604020202020204" pitchFamily="34" charset="0"/>
                <a:cs typeface="Arial" panose="020B0604020202020204" pitchFamily="34" charset="0"/>
              </a:rPr>
              <a:t>The completion date for stage 3 specifications is September 2025. </a:t>
            </a:r>
          </a:p>
          <a:p>
            <a:pPr lvl="2" hangingPunct="0"/>
            <a:r>
              <a:rPr lang="en-GB" sz="1600" i="1" dirty="0">
                <a:latin typeface="Arial" panose="020B0604020202020204" pitchFamily="34" charset="0"/>
                <a:cs typeface="Arial" panose="020B0604020202020204" pitchFamily="34" charset="0"/>
              </a:rPr>
              <a:t>This is a coordinated stage 3 target date with RAN stage 3 functional freeze. </a:t>
            </a:r>
          </a:p>
          <a:p>
            <a:pPr lvl="2" hangingPunct="0"/>
            <a:r>
              <a:rPr lang="en-GB" sz="1600" dirty="0" err="1">
                <a:latin typeface="Arial" panose="020B0604020202020204" pitchFamily="34" charset="0"/>
                <a:cs typeface="Arial" panose="020B0604020202020204" pitchFamily="34" charset="0"/>
              </a:rPr>
              <a:t>OpenAPI</a:t>
            </a:r>
            <a:r>
              <a:rPr lang="en-GB" sz="1600" dirty="0">
                <a:latin typeface="Arial" panose="020B0604020202020204" pitchFamily="34" charset="0"/>
                <a:cs typeface="Arial" panose="020B0604020202020204" pitchFamily="34" charset="0"/>
              </a:rPr>
              <a:t> files and ASN.1 coding is targeted to freeze December 2025. </a:t>
            </a:r>
            <a:endParaRPr lang="en-US" sz="16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74D292B-2EA3-4D3B-93EC-3F580EA749B8}"/>
              </a:ext>
            </a:extLst>
          </p:cNvPr>
          <p:cNvSpPr>
            <a:spLocks noGrp="1"/>
          </p:cNvSpPr>
          <p:nvPr>
            <p:ph type="title"/>
          </p:nvPr>
        </p:nvSpPr>
        <p:spPr>
          <a:xfrm>
            <a:off x="762000" y="762000"/>
            <a:ext cx="10086570" cy="469935"/>
          </a:xfrm>
        </p:spPr>
        <p:txBody>
          <a:bodyPr/>
          <a:lstStyle/>
          <a:p>
            <a:r>
              <a:rPr lang="en-US" sz="2800" dirty="0">
                <a:latin typeface="Arial" panose="020B0604020202020204" pitchFamily="34" charset="0"/>
                <a:cs typeface="Arial" panose="020B0604020202020204" pitchFamily="34" charset="0"/>
              </a:rPr>
              <a:t>Proposals </a:t>
            </a:r>
          </a:p>
        </p:txBody>
      </p:sp>
    </p:spTree>
    <p:extLst>
      <p:ext uri="{BB962C8B-B14F-4D97-AF65-F5344CB8AC3E}">
        <p14:creationId xmlns:p14="http://schemas.microsoft.com/office/powerpoint/2010/main" val="11329884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none"/>
        </a:ln>
        <a:effectLst/>
      </a:spPr>
      <a:bodyPr/>
      <a:lstStyle/>
    </a:lnDef>
    <a:txDef>
      <a:spPr bwMode="auto">
        <a:noFill/>
        <a:ln w="9525">
          <a:noFill/>
          <a:miter lim="800000"/>
          <a:headEnd/>
          <a:tailEnd/>
        </a:ln>
      </a:spPr>
      <a:bodyPr vert="horz" wrap="square" lIns="72000" tIns="36000" rIns="0" bIns="0" numCol="1" rtlCol="0" anchor="t" anchorCtr="0" compatLnSpc="1">
        <a:prstTxWarp prst="textNoShape">
          <a:avLst/>
        </a:prstTxWarp>
        <a:spAutoFit/>
      </a:bodyPr>
      <a:lstStyle>
        <a:defPPr marL="344488" indent="-344488">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_Template_Early_Adopter_Beta_6.potx" id="{23309F28-07FE-4A4F-B22B-D909528E4804}" vid="{3F95330C-3735-4FC1-A35C-EA324CFEAFA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471CE2ECB0544CA318C505DFB0896E" ma:contentTypeVersion="4" ma:contentTypeDescription="Create a new document." ma:contentTypeScope="" ma:versionID="1d25a7166141ae91796ef2d2fc4e7863">
  <xsd:schema xmlns:xsd="http://www.w3.org/2001/XMLSchema" xmlns:xs="http://www.w3.org/2001/XMLSchema" xmlns:p="http://schemas.microsoft.com/office/2006/metadata/properties" xmlns:ns2="15bd5217-9d60-4637-b889-73a53b9d916f" xmlns:ns3="f14bc747-bab2-4d23-afdd-0327a3ea004f" targetNamespace="http://schemas.microsoft.com/office/2006/metadata/properties" ma:root="true" ma:fieldsID="4aaa64b5106c07ee0ca5e43ae44d571b" ns2:_="" ns3:_="">
    <xsd:import namespace="15bd5217-9d60-4637-b889-73a53b9d916f"/>
    <xsd:import namespace="f14bc747-bab2-4d23-afdd-0327a3ea004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bd5217-9d60-4637-b889-73a53b9d916f"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14bc747-bab2-4d23-afdd-0327a3ea004f"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007874A-8A06-4B27-948D-887F7199E2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5bd5217-9d60-4637-b889-73a53b9d916f"/>
    <ds:schemaRef ds:uri="f14bc747-bab2-4d23-afdd-0327a3ea00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23CABA-6DA6-4EA1-9805-F38C3CF0622B}">
  <ds:schemaRefs>
    <ds:schemaRef ds:uri="15bd5217-9d60-4637-b889-73a53b9d916f"/>
    <ds:schemaRef ds:uri="http://purl.org/dc/elements/1.1/"/>
    <ds:schemaRef ds:uri="http://schemas.microsoft.com/office/2006/metadata/properties"/>
    <ds:schemaRef ds:uri="http://purl.org/dc/terms/"/>
    <ds:schemaRef ds:uri="http://schemas.openxmlformats.org/package/2006/metadata/core-properties"/>
    <ds:schemaRef ds:uri="f14bc747-bab2-4d23-afdd-0327a3ea004f"/>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ACA74BC3-8452-4992-A3B2-B2414DA0D2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6004</TotalTime>
  <Words>473</Words>
  <Application>Microsoft Office PowerPoint</Application>
  <PresentationFormat>Widescreen</PresentationFormat>
  <Paragraphs>43</Paragraphs>
  <Slides>4</Slides>
  <Notes>4</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9" baseType="lpstr">
      <vt:lpstr>Ericsson Hilda</vt:lpstr>
      <vt:lpstr>Arial</vt:lpstr>
      <vt:lpstr>Ericsson Hilda Light</vt:lpstr>
      <vt:lpstr>PresentationTemplate2017</vt:lpstr>
      <vt:lpstr>think-cell Slide</vt:lpstr>
      <vt:lpstr>3GPP TSG-SA meeting #99       SP-230344 Rotterdam, Nederlands, March 21th – 24th, 2023   Agenda Item: 7.4  Source:  Ericsson  Title:  Time schedule for Release 19   Document for: Discussion, Decision </vt:lpstr>
      <vt:lpstr>Considerations </vt:lpstr>
      <vt:lpstr>Proposed 3GPP Release plan for Rel-19</vt:lpstr>
      <vt:lpstr>Proposals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TSG-SA meeting #82      SP-18 Sorrento, Italy, December 12th – 14th, 2018   Agenda Item: 15  Source:  Ericsson  Title:  Release schedule for Release 17   Document for: Discussion, Decision</dc:title>
  <dc:creator>Krister Sällberg</dc:creator>
  <cp:keywords>PPT_Template_Early_Adopter_Beta_6</cp:keywords>
  <dc:description>Rev PA1</dc:description>
  <cp:lastModifiedBy>Krister Sällberg</cp:lastModifiedBy>
  <cp:revision>518</cp:revision>
  <dcterms:modified xsi:type="dcterms:W3CDTF">2023-03-15T22:11:57Z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R6A</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UsedFont">
    <vt:lpwstr>Arial</vt:lpwstr>
  </property>
  <property fmtid="{D5CDD505-2E9C-101B-9397-08002B2CF9AE}" pid="11" name="x">
    <vt:lpwstr>1</vt:lpwstr>
  </property>
  <property fmtid="{D5CDD505-2E9C-101B-9397-08002B2CF9AE}" pid="12" name="SecurityClass">
    <vt:lpwstr/>
  </property>
  <property fmtid="{D5CDD505-2E9C-101B-9397-08002B2CF9AE}" pid="13" name="txtConfLabel">
    <vt:lpwstr>Commercial in confidence</vt:lpwstr>
  </property>
  <property fmtid="{D5CDD505-2E9C-101B-9397-08002B2CF9AE}" pid="14" name="DocumentType2">
    <vt:lpwstr>Presentation2011</vt:lpwstr>
  </property>
  <property fmtid="{D5CDD505-2E9C-101B-9397-08002B2CF9AE}" pid="15" name="FooterType">
    <vt:lpwstr>PresTemp</vt:lpwstr>
  </property>
  <property fmtid="{D5CDD505-2E9C-101B-9397-08002B2CF9AE}" pid="16" name="UpdateProcess">
    <vt:lpwstr>End</vt:lpwstr>
  </property>
  <property fmtid="{D5CDD505-2E9C-101B-9397-08002B2CF9AE}" pid="17" name="White">
    <vt:bool>true</vt:bool>
  </property>
  <property fmtid="{D5CDD505-2E9C-101B-9397-08002B2CF9AE}" pid="18" name="chkTaglines">
    <vt:bool>false</vt:bool>
  </property>
  <property fmtid="{D5CDD505-2E9C-101B-9397-08002B2CF9AE}" pid="19" name="chkMetaData">
    <vt:bool>false</vt:bool>
  </property>
  <property fmtid="{D5CDD505-2E9C-101B-9397-08002B2CF9AE}" pid="20" name="Prepared">
    <vt:lpwstr/>
  </property>
  <property fmtid="{D5CDD505-2E9C-101B-9397-08002B2CF9AE}" pid="21" name="ApprovedBy">
    <vt:lpwstr/>
  </property>
  <property fmtid="{D5CDD505-2E9C-101B-9397-08002B2CF9AE}" pid="22" name="DocNo">
    <vt:lpwstr/>
  </property>
  <property fmtid="{D5CDD505-2E9C-101B-9397-08002B2CF9AE}" pid="23" name="Checked">
    <vt:lpwstr/>
  </property>
  <property fmtid="{D5CDD505-2E9C-101B-9397-08002B2CF9AE}" pid="24" name="Revision">
    <vt:lpwstr>PA1</vt:lpwstr>
  </property>
  <property fmtid="{D5CDD505-2E9C-101B-9397-08002B2CF9AE}" pid="25" name="DocName">
    <vt:lpwstr/>
  </property>
  <property fmtid="{D5CDD505-2E9C-101B-9397-08002B2CF9AE}" pid="26" name="Title">
    <vt:lpwstr/>
  </property>
  <property fmtid="{D5CDD505-2E9C-101B-9397-08002B2CF9AE}" pid="27" name="Reference">
    <vt:lpwstr/>
  </property>
  <property fmtid="{D5CDD505-2E9C-101B-9397-08002B2CF9AE}" pid="28" name="Keyword">
    <vt:lpwstr>PPT_Template_Early_Adopter_Beta_6</vt:lpwstr>
  </property>
  <property fmtid="{D5CDD505-2E9C-101B-9397-08002B2CF9AE}" pid="29" name="optUseConfClass">
    <vt:bool>false</vt:bool>
  </property>
  <property fmtid="{D5CDD505-2E9C-101B-9397-08002B2CF9AE}" pid="30" name="optUseConfLabel">
    <vt:bool>true</vt:bool>
  </property>
  <property fmtid="{D5CDD505-2E9C-101B-9397-08002B2CF9AE}" pid="31" name="optFooterCVLDocNo">
    <vt:bool>true</vt:bool>
  </property>
  <property fmtid="{D5CDD505-2E9C-101B-9397-08002B2CF9AE}" pid="32" name="optFooterCVLCopyright">
    <vt:bool>false</vt:bool>
  </property>
  <property fmtid="{D5CDD505-2E9C-101B-9397-08002B2CF9AE}" pid="33" name="optEnterText1">
    <vt:bool>false</vt:bool>
  </property>
  <property fmtid="{D5CDD505-2E9C-101B-9397-08002B2CF9AE}" pid="34" name="LeftFooterField">
    <vt:lpwstr/>
  </property>
  <property fmtid="{D5CDD505-2E9C-101B-9397-08002B2CF9AE}" pid="35" name="optFooterCVLConfLabel">
    <vt:bool>true</vt:bool>
  </property>
  <property fmtid="{D5CDD505-2E9C-101B-9397-08002B2CF9AE}" pid="36" name="optEnterText2">
    <vt:bool>false</vt:bool>
  </property>
  <property fmtid="{D5CDD505-2E9C-101B-9397-08002B2CF9AE}" pid="37" name="MiddleFooterField">
    <vt:lpwstr>Commercial in confidence</vt:lpwstr>
  </property>
  <property fmtid="{D5CDD505-2E9C-101B-9397-08002B2CF9AE}" pid="38" name="optFooterCVLTitle">
    <vt:bool>true</vt:bool>
  </property>
  <property fmtid="{D5CDD505-2E9C-101B-9397-08002B2CF9AE}" pid="39" name="optFooterCVLPrep">
    <vt:bool>false</vt:bool>
  </property>
  <property fmtid="{D5CDD505-2E9C-101B-9397-08002B2CF9AE}" pid="40" name="optEnterText3">
    <vt:bool>false</vt:bool>
  </property>
  <property fmtid="{D5CDD505-2E9C-101B-9397-08002B2CF9AE}" pid="41" name="RightFooterField">
    <vt:lpwstr/>
  </property>
  <property fmtid="{D5CDD505-2E9C-101B-9397-08002B2CF9AE}" pid="42" name="optFooterCVLDate">
    <vt:bool>false</vt:bool>
  </property>
  <property fmtid="{D5CDD505-2E9C-101B-9397-08002B2CF9AE}" pid="43" name="optEnterText4">
    <vt:bool>true</vt:bool>
  </property>
  <property fmtid="{D5CDD505-2E9C-101B-9397-08002B2CF9AE}" pid="44" name="Pages">
    <vt:bool>true</vt:bool>
  </property>
  <property fmtid="{D5CDD505-2E9C-101B-9397-08002B2CF9AE}" pid="45" name="TotalNumb">
    <vt:bool>false</vt:bool>
  </property>
  <property fmtid="{D5CDD505-2E9C-101B-9397-08002B2CF9AE}" pid="46" name="ContentTypeId">
    <vt:lpwstr>0x01010012471CE2ECB0544CA318C505DFB0896E</vt:lpwstr>
  </property>
  <property fmtid="{D5CDD505-2E9C-101B-9397-08002B2CF9AE}" pid="47" name="Date">
    <vt:lpwstr>2018-03-14</vt:lpwstr>
  </property>
  <property fmtid="{D5CDD505-2E9C-101B-9397-08002B2CF9AE}" pid="48" name="RightFooterField2">
    <vt:lpwstr>2018-03-09</vt:lpwstr>
  </property>
  <property fmtid="{D5CDD505-2E9C-101B-9397-08002B2CF9AE}" pid="49" name="chkShowAll">
    <vt:bool>false</vt:bool>
  </property>
  <property fmtid="{D5CDD505-2E9C-101B-9397-08002B2CF9AE}" pid="50" name="chkOnlyTitle">
    <vt:bool>false</vt:bool>
  </property>
  <property fmtid="{D5CDD505-2E9C-101B-9397-08002B2CF9AE}" pid="51" name="chkPrep">
    <vt:bool>false</vt:bool>
  </property>
  <property fmtid="{D5CDD505-2E9C-101B-9397-08002B2CF9AE}" pid="52" name="chkAppr">
    <vt:bool>false</vt:bool>
  </property>
  <property fmtid="{D5CDD505-2E9C-101B-9397-08002B2CF9AE}" pid="53" name="chkDocNo">
    <vt:bool>false</vt:bool>
  </property>
  <property fmtid="{D5CDD505-2E9C-101B-9397-08002B2CF9AE}" pid="54" name="chkRev">
    <vt:bool>false</vt:bool>
  </property>
  <property fmtid="{D5CDD505-2E9C-101B-9397-08002B2CF9AE}" pid="55" name="chkTitle">
    <vt:bool>false</vt:bool>
  </property>
  <property fmtid="{D5CDD505-2E9C-101B-9397-08002B2CF9AE}" pid="56" name="BCategory">
    <vt:lpwstr/>
  </property>
  <property fmtid="{D5CDD505-2E9C-101B-9397-08002B2CF9AE}" pid="57" name="BSubject">
    <vt:lpwstr/>
  </property>
  <property fmtid="{D5CDD505-2E9C-101B-9397-08002B2CF9AE}" pid="58" name="DocType">
    <vt:lpwstr/>
  </property>
</Properties>
</file>